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4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6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3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4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0EB0-34A8-4079-8A9A-6F07A8CD74D2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DAF1-5C76-42D1-9197-FCBAC39D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ube.com/video/bill-nye-magnetism-edited-3125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935"/>
            <a:ext cx="9144000" cy="1479070"/>
          </a:xfrm>
        </p:spPr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438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imaginary line that can be drawn on a shape to create two halves that match exactly when the shape is folded along the line of symmetry</a:t>
            </a:r>
            <a:endParaRPr lang="en-US" sz="3600" dirty="0"/>
          </a:p>
        </p:txBody>
      </p:sp>
      <p:pic>
        <p:nvPicPr>
          <p:cNvPr id="1026" name="Picture 2" descr="http://www.jamesvilledewitt.org/tfiles/folder1123/symmet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640" y="3756523"/>
            <a:ext cx="9704720" cy="284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18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</a:t>
            </a:r>
            <a:r>
              <a:rPr lang="en-US" dirty="0" smtClean="0"/>
              <a:t>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out your square</a:t>
            </a:r>
          </a:p>
          <a:p>
            <a:r>
              <a:rPr lang="en-US" dirty="0" smtClean="0"/>
              <a:t>Fold it as many ways as you can to create Lines of Symmetry</a:t>
            </a:r>
          </a:p>
          <a:p>
            <a:r>
              <a:rPr lang="en-US" dirty="0" smtClean="0"/>
              <a:t>When you find a line of symmetry (creating equally sized and shaped objects) trace it with your pencil</a:t>
            </a:r>
          </a:p>
          <a:p>
            <a:r>
              <a:rPr lang="en-US" dirty="0" smtClean="0"/>
              <a:t>How many lines of symmetry are in this shape?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91870" y="3962400"/>
            <a:ext cx="2438400" cy="2232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RECTANGLE</a:t>
            </a:r>
            <a:r>
              <a:rPr lang="en-US" dirty="0" smtClean="0"/>
              <a:t>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out your square</a:t>
            </a:r>
          </a:p>
          <a:p>
            <a:r>
              <a:rPr lang="en-US" dirty="0" smtClean="0"/>
              <a:t>Fold it as many ways as you can to create Lines of Symmetry</a:t>
            </a:r>
          </a:p>
          <a:p>
            <a:r>
              <a:rPr lang="en-US" dirty="0" smtClean="0"/>
              <a:t>When you find a line of symmetry (creating equally sized and shaped objects) trace it with your pencil</a:t>
            </a:r>
          </a:p>
          <a:p>
            <a:r>
              <a:rPr lang="en-US" dirty="0" smtClean="0"/>
              <a:t>How many lines of symmetry are in this shape?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23051" y="4465674"/>
            <a:ext cx="3905693" cy="17791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– textbook page 202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2863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Practice – workbook page 123-124</a:t>
            </a:r>
          </a:p>
          <a:p>
            <a:r>
              <a:rPr lang="en-US" dirty="0" smtClean="0"/>
              <a:t>**independent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359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Art 10:15-11:15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 Paper – 2 side</a:t>
            </a:r>
          </a:p>
          <a:p>
            <a:r>
              <a:rPr lang="en-US" dirty="0" smtClean="0"/>
              <a:t>Symmetry Paper – 4 side</a:t>
            </a:r>
          </a:p>
          <a:p>
            <a:r>
              <a:rPr lang="en-US" dirty="0" smtClean="0"/>
              <a:t>Colorful Symmetry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Video to Ms. </a:t>
            </a:r>
            <a:r>
              <a:rPr lang="en-US" sz="3600" dirty="0" err="1" smtClean="0"/>
              <a:t>Poulos</a:t>
            </a:r>
            <a:endParaRPr lang="en-US" sz="3600" dirty="0" smtClean="0"/>
          </a:p>
          <a:p>
            <a:r>
              <a:rPr lang="en-US" sz="3600" dirty="0" smtClean="0"/>
              <a:t>12:40-1:20 ELA Centers</a:t>
            </a:r>
          </a:p>
          <a:p>
            <a:r>
              <a:rPr lang="en-US" sz="3600" dirty="0" smtClean="0"/>
              <a:t>1:20-2:40 Science</a:t>
            </a:r>
          </a:p>
          <a:p>
            <a:r>
              <a:rPr lang="en-US" sz="3600" dirty="0" smtClean="0"/>
              <a:t>2:40-3:00 Scholastic News</a:t>
            </a:r>
          </a:p>
          <a:p>
            <a:r>
              <a:rPr lang="en-US" sz="3600" dirty="0" smtClean="0"/>
              <a:t>3:00 PSSA Pep Talk</a:t>
            </a:r>
          </a:p>
          <a:p>
            <a:r>
              <a:rPr lang="en-US" sz="3600" dirty="0" smtClean="0"/>
              <a:t>3:20 Pack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80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Objects</a:t>
            </a:r>
          </a:p>
          <a:p>
            <a:r>
              <a:rPr lang="en-US" dirty="0" smtClean="0"/>
              <a:t>What are the objects that stick to the magnet made of?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www.teachertube.com/video/bill-nye-magnetism-edited-312554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1 min</a:t>
            </a:r>
          </a:p>
          <a:p>
            <a:r>
              <a:rPr lang="en-US" dirty="0" smtClean="0"/>
              <a:t>Investigate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6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198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Symmetry</vt:lpstr>
      <vt:lpstr>SQUARE Symmetry</vt:lpstr>
      <vt:lpstr>RECTANGLE Symmetry</vt:lpstr>
      <vt:lpstr>All Together – textbook page 202</vt:lpstr>
      <vt:lpstr>Practice</vt:lpstr>
      <vt:lpstr>Afternoon</vt:lpstr>
      <vt:lpstr>Magnetism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</dc:title>
  <dc:creator>Amanda Reichert</dc:creator>
  <cp:lastModifiedBy>Amanda Reichert</cp:lastModifiedBy>
  <cp:revision>9</cp:revision>
  <dcterms:created xsi:type="dcterms:W3CDTF">2016-04-11T12:33:40Z</dcterms:created>
  <dcterms:modified xsi:type="dcterms:W3CDTF">2016-04-14T13:36:29Z</dcterms:modified>
</cp:coreProperties>
</file>