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39" d="100"/>
          <a:sy n="39" d="100"/>
        </p:scale>
        <p:origin x="5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3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1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3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6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5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6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9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EF7EB-AA92-4AAD-B730-CEEB5544CC34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00BA-2605-470C-8BD6-D8AD29A7B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2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404882" y="3324447"/>
            <a:ext cx="425303" cy="12617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1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/>
              <a:t>-</a:t>
            </a:r>
            <a:r>
              <a:rPr lang="en-US" sz="11500" b="1" dirty="0" err="1" smtClean="0"/>
              <a:t>ss</a:t>
            </a:r>
            <a:r>
              <a:rPr lang="en-US" sz="11500" b="1" dirty="0" smtClean="0"/>
              <a:t>	-</a:t>
            </a:r>
            <a:r>
              <a:rPr lang="en-US" sz="11500" b="1" dirty="0" err="1" smtClean="0"/>
              <a:t>ll</a:t>
            </a:r>
            <a:r>
              <a:rPr lang="en-US" sz="11500" b="1" dirty="0" smtClean="0"/>
              <a:t>	-</a:t>
            </a:r>
            <a:r>
              <a:rPr lang="en-US" sz="11500" b="1" dirty="0" err="1" smtClean="0"/>
              <a:t>ff</a:t>
            </a:r>
            <a:r>
              <a:rPr lang="en-US" sz="11500" b="1" dirty="0" smtClean="0"/>
              <a:t>	-</a:t>
            </a:r>
            <a:r>
              <a:rPr lang="en-US" sz="11500" b="1" dirty="0" err="1" smtClean="0"/>
              <a:t>zz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3088"/>
            <a:ext cx="10515600" cy="747454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Double after ONE short vowel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97715" y="3070270"/>
            <a:ext cx="164981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fill</a:t>
            </a:r>
            <a:endParaRPr lang="en-US" sz="11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11571" y="3324447"/>
            <a:ext cx="425303" cy="12617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96445" y="3324447"/>
            <a:ext cx="751369" cy="12617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6587" y="3070270"/>
            <a:ext cx="285527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miss</a:t>
            </a:r>
            <a:endParaRPr lang="en-US" sz="11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94408" y="3070270"/>
            <a:ext cx="184858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</a:t>
            </a:r>
            <a:endParaRPr lang="en-US" sz="11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36874" y="4692502"/>
            <a:ext cx="1042069" cy="143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96879" y="4586177"/>
            <a:ext cx="58530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749851" y="4586177"/>
            <a:ext cx="755656" cy="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9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omic Sans MS" panose="030F0702030302020204" pitchFamily="66" charset="0"/>
              </a:rPr>
              <a:t>Make a Pattern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8437" y="1690688"/>
            <a:ext cx="6715125" cy="26289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95423" y="4564912"/>
            <a:ext cx="4323907" cy="1644502"/>
            <a:chOff x="595423" y="4564912"/>
            <a:chExt cx="4323907" cy="1644502"/>
          </a:xfrm>
        </p:grpSpPr>
        <p:sp>
          <p:nvSpPr>
            <p:cNvPr id="5" name="Isosceles Triangle 4"/>
            <p:cNvSpPr/>
            <p:nvPr/>
          </p:nvSpPr>
          <p:spPr>
            <a:xfrm>
              <a:off x="595423" y="4600353"/>
              <a:ext cx="1346791" cy="160906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062716" y="4564912"/>
              <a:ext cx="1197935" cy="15736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678865" y="4649972"/>
              <a:ext cx="1240465" cy="14885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129655" y="4550735"/>
            <a:ext cx="4323907" cy="1644502"/>
            <a:chOff x="595423" y="4564912"/>
            <a:chExt cx="4323907" cy="1644502"/>
          </a:xfrm>
        </p:grpSpPr>
        <p:sp>
          <p:nvSpPr>
            <p:cNvPr id="10" name="Isosceles Triangle 9"/>
            <p:cNvSpPr/>
            <p:nvPr/>
          </p:nvSpPr>
          <p:spPr>
            <a:xfrm>
              <a:off x="595423" y="4600353"/>
              <a:ext cx="1346791" cy="160906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62716" y="4564912"/>
              <a:ext cx="1197935" cy="15736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78865" y="4649972"/>
              <a:ext cx="1240465" cy="14885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Isosceles Triangle 12"/>
          <p:cNvSpPr/>
          <p:nvPr/>
        </p:nvSpPr>
        <p:spPr>
          <a:xfrm>
            <a:off x="9732335" y="4430233"/>
            <a:ext cx="1621465" cy="1637414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6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-ss -ll -ff -zz</vt:lpstr>
      <vt:lpstr>PowerPoint Presentation</vt:lpstr>
      <vt:lpstr>Make a Pattern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Reichert</dc:creator>
  <cp:lastModifiedBy>Amanda Reichert</cp:lastModifiedBy>
  <cp:revision>3</cp:revision>
  <dcterms:created xsi:type="dcterms:W3CDTF">2016-03-21T13:43:19Z</dcterms:created>
  <dcterms:modified xsi:type="dcterms:W3CDTF">2016-03-21T16:00:30Z</dcterms:modified>
</cp:coreProperties>
</file>